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860C-A605-2606-142E-EF59D61A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754DC-07C8-1FC6-27E1-2136470B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279A5-0D44-4AE6-9449-FE87C5798F9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AAB0C-BDFD-5D30-F462-A9F91A2B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7938D-619B-EF49-C9DD-4B78A23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3351-1615-431A-860D-87438F33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4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090E85-D2E0-254B-8B33-D012E3B2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027A1-A0A9-F03D-8862-A87FA3435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BA9D1-8578-B30E-BDA0-7F621D5D8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279A5-0D44-4AE6-9449-FE87C5798F9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1BDF-72B2-103A-B915-D06BB23D9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EC682-4410-A004-0318-7E3F5B4F0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93351-1615-431A-860D-87438F33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E17B63-F650-E901-0371-23C69745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i="1">
                <a:solidFill>
                  <a:srgbClr val="FFFFFF"/>
                </a:solidFill>
                <a:cs typeface="Calibri Light"/>
              </a:rPr>
              <a:t>Chapter 2</a:t>
            </a:r>
            <a:endParaRPr lang="en-US" sz="6600" i="1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CB45A-A4EC-60BE-0A8B-BC86FECC9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7839FA-77B9-BF58-8B80-66B643B8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Text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5D071-FB71-1A3C-8E01-28305C7AFB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5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2236CD-0831-68AC-0ED6-D63B6BCE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Text Operations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F6BD6-5198-CA46-2A10-06BA2496B8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32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42FC20-7EC2-CD7A-D973-23E49461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Generating Document Representatives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6DFA4-7E74-C722-BCD8-2831AC2125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AD89AD-ABC1-3459-2A06-CBE0160D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Lexical Analysis/Tokenization of Text</a:t>
            </a:r>
            <a:endParaRPr lang="en-US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F6B77-FDBB-FB77-9844-6B250548BA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8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814C21-CE93-875D-AFA9-496975EA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in Tokenization….Cont.…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211E5-A6C5-7734-A89E-E60DD9B2F8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7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6DDBB0-1F46-42CE-45FD-5DAE5A3C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in Tokenization….Cont.…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2EE88-9DB3-C4AB-C2FF-E2DAD18963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51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878254-CC87-A4AD-E1AC-7317E618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D425B-E4A6-79D5-BD4D-5681BA5BB8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6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600A6D-785D-431A-EF24-1D102BBA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Exercise: Tokenization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D9588-B336-ECAF-2788-9913C7E980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8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D6C1EE-BC3B-DC27-265D-38974FD8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Stop words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EF125-A63E-7ECF-55DC-550B60142B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34CFEB-CE89-4F54-3688-F5CBEE39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200">
                <a:latin typeface="Times New Roman" panose="02020603050405020304" pitchFamily="18" charset="0"/>
                <a:cs typeface="Times New Roman" panose="02020603050405020304" pitchFamily="18" charset="0"/>
              </a:rPr>
              <a:t>Stop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B244C-5551-AA16-F23A-C795012A71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9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146E82-32CE-F996-6033-E6FCC08F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>
                <a:latin typeface="Cambria"/>
                <a:ea typeface="Cambria"/>
              </a:rPr>
              <a:t>Word Distribution</a:t>
            </a:r>
            <a:endParaRPr lang="en-US" sz="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7356D-DDA8-BBE1-6E0A-FA1E08DC58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05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F16AB0-C100-6746-3CD2-48CC7599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20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a stop word?</a:t>
            </a:r>
            <a:endParaRPr lang="en-US" alt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9B235-E35C-0976-1622-4FEF14F537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08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0D0658-3228-C138-27CE-9598B08D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DFD6C-7C5E-516D-2166-FA5070DE9D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7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B3A375-DAA8-681E-A7F6-618C6A8B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Stemming/Morphological analysis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EE50D-5E65-3900-ADC8-8871344EEA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1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0087E5-8FE8-A5B2-726C-46B6AEB2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FD1CE-4536-3F70-314D-DADCE2FA70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34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C75079-E7A5-DEBF-10C6-39934CE6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Taxonomy for stemming algorithms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64320-228D-9CF1-DB12-D562EB2BF5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9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A0A52F-E0C4-9001-F92A-670D5ABE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Porter Stemmer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466A1-5F7B-5C2F-CCB4-EE626FBA27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1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157905-30BD-4A99-CBBF-9EE50575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CED70-BCA1-05A6-C93B-64AB37E531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37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973D4F-4440-27F3-806E-44357D95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20AAB-68BE-3A8B-FA39-3FEAED4471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95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301B4D-CF76-D526-DBD1-77C6F330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38D37-0838-5B0F-DBA7-BBD7D948A5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EDD20C-0935-9C0C-98E6-F6A6D3DC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C9A52-7BC0-3510-9F53-A0C63782F0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1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276FBD-3F5A-59AA-0B6B-25401E0D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Times New Roman"/>
                <a:cs typeface="Times New Roman"/>
              </a:rPr>
              <a:t>Word distribution: Zipf's Law</a:t>
            </a:r>
            <a:endParaRPr lang="en-US" sz="4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706CE-8840-7406-196C-131551EC65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4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A6908A-596E-D528-7ABB-0AB8DB59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Word distribution: Zipf's Law</a:t>
            </a:r>
            <a:endParaRPr lang="nb-NO" alt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068BD-0041-21F7-1E6E-1A0D25C53C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176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5E95EC-228A-C74A-07C4-A8ECA8F4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Word significance: Luhn’s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11648-85A8-7140-5A06-8C15862B87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9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9BA5C8-3FC7-890D-3A8D-E7B7021B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/>
              <a:t>Luhn’s Ideas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45B97-E7CE-3A00-56CB-0523A5A9C7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61F506-8108-7FBA-850A-1EE986CD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Vocabulary Growth: Heaps’ Law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CD54-E169-D0CC-253D-353762B216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83EE30-95AE-7FE8-94D7-E8BFC2E4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b-NO" b="1" i="1">
                <a:solidFill>
                  <a:schemeClr val="tx2"/>
                </a:solidFill>
              </a:rPr>
              <a:t>Heap’s distributions</a:t>
            </a:r>
            <a:endParaRPr lang="en-GB" b="1" i="1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D938A-F6DD-FFC5-0000-CEDCC96AFC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61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Widescreen</PresentationFormat>
  <Paragraphs>23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Times New Roman</vt:lpstr>
      <vt:lpstr>Office Theme</vt:lpstr>
      <vt:lpstr>Chapter 2</vt:lpstr>
      <vt:lpstr>Word Distribution</vt:lpstr>
      <vt:lpstr>PowerPoint Presentation</vt:lpstr>
      <vt:lpstr>Word distribution: Zipf's Law</vt:lpstr>
      <vt:lpstr>Word distribution: Zipf's Law</vt:lpstr>
      <vt:lpstr>Word significance: Luhn’s Ideas</vt:lpstr>
      <vt:lpstr>Luhn’s Ideas</vt:lpstr>
      <vt:lpstr>Vocabulary Growth: Heaps’ Law</vt:lpstr>
      <vt:lpstr>Heap’s distributions</vt:lpstr>
      <vt:lpstr>Text Operations</vt:lpstr>
      <vt:lpstr>Text Operations</vt:lpstr>
      <vt:lpstr>Generating Document Representatives</vt:lpstr>
      <vt:lpstr>Lexical Analysis/Tokenization of Text</vt:lpstr>
      <vt:lpstr>Issues in Tokenization….Cont.…</vt:lpstr>
      <vt:lpstr>Issues in Tokenization….Cont.…</vt:lpstr>
      <vt:lpstr>Tokenization</vt:lpstr>
      <vt:lpstr>Exercise: Tokenization</vt:lpstr>
      <vt:lpstr>Elimination of Stop words</vt:lpstr>
      <vt:lpstr>Stop words</vt:lpstr>
      <vt:lpstr>How to detect a stop word?</vt:lpstr>
      <vt:lpstr>Normalization</vt:lpstr>
      <vt:lpstr>Stemming/Morphological analysis </vt:lpstr>
      <vt:lpstr>PowerPoint Presentation</vt:lpstr>
      <vt:lpstr>Taxonomy for stemming algorithms </vt:lpstr>
      <vt:lpstr>Porter Stemmer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Abebe Waldesanbet</dc:creator>
  <cp:lastModifiedBy>Abebe Waldesanbet</cp:lastModifiedBy>
  <cp:revision>1</cp:revision>
  <dcterms:created xsi:type="dcterms:W3CDTF">2023-09-22T19:09:17Z</dcterms:created>
  <dcterms:modified xsi:type="dcterms:W3CDTF">2023-09-22T19:09:17Z</dcterms:modified>
</cp:coreProperties>
</file>